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4" r:id="rId9"/>
    <p:sldId id="265" r:id="rId10"/>
    <p:sldId id="262" r:id="rId11"/>
    <p:sldId id="263" r:id="rId12"/>
    <p:sldId id="266" r:id="rId13"/>
    <p:sldId id="273" r:id="rId14"/>
    <p:sldId id="267" r:id="rId15"/>
    <p:sldId id="268" r:id="rId16"/>
    <p:sldId id="274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7" dt="2020-01-28T11:26:57.357"/>
    <p1510:client id="{DE7A39D0-ECD1-408A-9465-4610462ED633}" v="272" dt="2020-01-28T11:52:40.12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55:55.873" v="1347" actId="20577"/>
      <pc:docMkLst>
        <pc:docMk/>
      </pc:docMkLst>
      <pc:sldChg chg="delSp modSp">
        <pc:chgData name="Moritz Gimpel-Henning" userId="f79543f5d8e2653f" providerId="LiveId" clId="{DE7A39D0-ECD1-408A-9465-4610462ED633}" dt="2020-01-28T11:55:55.873" v="1347" actId="20577"/>
        <pc:sldMkLst>
          <pc:docMk/>
          <pc:sldMk cId="0" sldId="257"/>
        </pc:sldMkLst>
        <pc:spChg chg="mod">
          <ac:chgData name="Moritz Gimpel-Henning" userId="f79543f5d8e2653f" providerId="LiveId" clId="{DE7A39D0-ECD1-408A-9465-4610462ED633}" dt="2020-01-28T11:55:42.585" v="1336" actId="20577"/>
          <ac:spMkLst>
            <pc:docMk/>
            <pc:sldMk cId="0" sldId="257"/>
            <ac:spMk id="116" creationId="{00000000-0000-0000-0000-000000000000}"/>
          </ac:spMkLst>
        </pc:spChg>
        <pc:spChg chg="del mod">
          <ac:chgData name="Moritz Gimpel-Henning" userId="f79543f5d8e2653f" providerId="LiveId" clId="{DE7A39D0-ECD1-408A-9465-4610462ED633}" dt="2020-01-28T11:55:05.673" v="1281" actId="478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1:55:55.873" v="1347" actId="20577"/>
          <ac:spMkLst>
            <pc:docMk/>
            <pc:sldMk cId="0" sldId="257"/>
            <ac:spMk id="123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addSp delSp modSp">
        <pc:chgData name="Moritz Gimpel-Henning" userId="f79543f5d8e2653f" providerId="LiveId" clId="{DE7A39D0-ECD1-408A-9465-4610462ED633}" dt="2020-01-28T11:53:40.993" v="1275" actId="14100"/>
        <pc:sldMkLst>
          <pc:docMk/>
          <pc:sldMk cId="0" sldId="270"/>
        </pc:sldMkLst>
        <pc:spChg chg="add del">
          <ac:chgData name="Moritz Gimpel-Henning" userId="f79543f5d8e2653f" providerId="LiveId" clId="{DE7A39D0-ECD1-408A-9465-4610462ED633}" dt="2020-01-28T11:51:52.433" v="1262"/>
          <ac:spMkLst>
            <pc:docMk/>
            <pc:sldMk cId="0" sldId="270"/>
            <ac:spMk id="2" creationId="{179456E1-B975-4C79-AF18-A1200BCE9520}"/>
          </ac:spMkLst>
        </pc:spChg>
        <pc:spChg chg="mod">
          <ac:chgData name="Moritz Gimpel-Henning" userId="f79543f5d8e2653f" providerId="LiveId" clId="{DE7A39D0-ECD1-408A-9465-4610462ED633}" dt="2020-01-28T11:50:36.603" v="1259" actId="20577"/>
          <ac:spMkLst>
            <pc:docMk/>
            <pc:sldMk cId="0" sldId="270"/>
            <ac:spMk id="228" creationId="{00000000-0000-0000-0000-000000000000}"/>
          </ac:spMkLst>
        </pc:spChg>
        <pc:picChg chg="add mod ord">
          <ac:chgData name="Moritz Gimpel-Henning" userId="f79543f5d8e2653f" providerId="LiveId" clId="{DE7A39D0-ECD1-408A-9465-4610462ED633}" dt="2020-01-28T11:53:16.503" v="1270" actId="1076"/>
          <ac:picMkLst>
            <pc:docMk/>
            <pc:sldMk cId="0" sldId="270"/>
            <ac:picMk id="3" creationId="{ABA11C46-0977-4D2F-826A-143CEB21F06A}"/>
          </ac:picMkLst>
        </pc:picChg>
        <pc:picChg chg="del">
          <ac:chgData name="Moritz Gimpel-Henning" userId="f79543f5d8e2653f" providerId="LiveId" clId="{DE7A39D0-ECD1-408A-9465-4610462ED633}" dt="2020-01-28T11:51:33.208" v="1260" actId="478"/>
          <ac:picMkLst>
            <pc:docMk/>
            <pc:sldMk cId="0" sldId="270"/>
            <ac:picMk id="231" creationId="{00000000-0000-0000-0000-000000000000}"/>
          </ac:picMkLst>
        </pc:picChg>
        <pc:picChg chg="mod">
          <ac:chgData name="Moritz Gimpel-Henning" userId="f79543f5d8e2653f" providerId="LiveId" clId="{DE7A39D0-ECD1-408A-9465-4610462ED633}" dt="2020-01-28T11:53:26.463" v="1272" actId="14100"/>
          <ac:picMkLst>
            <pc:docMk/>
            <pc:sldMk cId="0" sldId="270"/>
            <ac:picMk id="232" creationId="{00000000-0000-0000-0000-000000000000}"/>
          </ac:picMkLst>
        </pc:picChg>
        <pc:picChg chg="mod">
          <ac:chgData name="Moritz Gimpel-Henning" userId="f79543f5d8e2653f" providerId="LiveId" clId="{DE7A39D0-ECD1-408A-9465-4610462ED633}" dt="2020-01-28T11:53:20.858" v="1271" actId="1076"/>
          <ac:picMkLst>
            <pc:docMk/>
            <pc:sldMk cId="0" sldId="270"/>
            <ac:picMk id="233" creationId="{00000000-0000-0000-0000-000000000000}"/>
          </ac:picMkLst>
        </pc:picChg>
        <pc:picChg chg="mod">
          <ac:chgData name="Moritz Gimpel-Henning" userId="f79543f5d8e2653f" providerId="LiveId" clId="{DE7A39D0-ECD1-408A-9465-4610462ED633}" dt="2020-01-28T11:53:32.628" v="1273" actId="14100"/>
          <ac:picMkLst>
            <pc:docMk/>
            <pc:sldMk cId="0" sldId="270"/>
            <ac:picMk id="234" creationId="{00000000-0000-0000-0000-000000000000}"/>
          </ac:picMkLst>
        </pc:picChg>
        <pc:picChg chg="mod">
          <ac:chgData name="Moritz Gimpel-Henning" userId="f79543f5d8e2653f" providerId="LiveId" clId="{DE7A39D0-ECD1-408A-9465-4610462ED633}" dt="2020-01-28T11:53:40.993" v="1275" actId="14100"/>
          <ac:picMkLst>
            <pc:docMk/>
            <pc:sldMk cId="0" sldId="270"/>
            <ac:picMk id="235" creationId="{00000000-0000-0000-0000-000000000000}"/>
          </ac:picMkLst>
        </pc:pic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 modAnim">
        <pc:chgData name="Moritz Gimpel-Henning" userId="f79543f5d8e2653f" providerId="LiveId" clId="{DE7A39D0-ECD1-408A-9465-4610462ED633}" dt="2020-01-28T11:40:57.373" v="1248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  <pc:sldChg chg="modSp add ord">
        <pc:chgData name="Moritz Gimpel-Henning" userId="f79543f5d8e2653f" providerId="LiveId" clId="{DE7A39D0-ECD1-408A-9465-4610462ED633}" dt="2020-01-28T11:44:17.363" v="1255"/>
        <pc:sldMkLst>
          <pc:docMk/>
          <pc:sldMk cId="2895746916" sldId="274"/>
        </pc:sldMkLst>
        <pc:graphicFrameChg chg="mod modGraphic">
          <ac:chgData name="Moritz Gimpel-Henning" userId="f79543f5d8e2653f" providerId="LiveId" clId="{DE7A39D0-ECD1-408A-9465-4610462ED633}" dt="2020-01-28T11:44:11.873" v="1253" actId="14100"/>
          <ac:graphicFrameMkLst>
            <pc:docMk/>
            <pc:sldMk cId="2895746916" sldId="274"/>
            <ac:graphicFrameMk id="218" creationId="{00000000-0000-0000-0000-0000000000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2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 err="1"/>
              <a:t>Source:https</a:t>
            </a:r>
            <a:r>
              <a:rPr dirty="0"/>
              <a:t>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3742022559"/>
              </p:ext>
            </p:extLst>
          </p:nvPr>
        </p:nvGraphicFramePr>
        <p:xfrm>
          <a:off x="378191" y="1198562"/>
          <a:ext cx="8387616" cy="42732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7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7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9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  <p:extLst>
      <p:ext uri="{BB962C8B-B14F-4D97-AF65-F5344CB8AC3E}">
        <p14:creationId xmlns:p14="http://schemas.microsoft.com/office/powerpoint/2010/main" val="28957469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BA11C46-0977-4D2F-826A-143CEB21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10" y="2060848"/>
            <a:ext cx="6219406" cy="3665429"/>
          </a:xfrm>
          <a:prstGeom prst="rect">
            <a:avLst/>
          </a:prstGeom>
        </p:spPr>
      </p:pic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Various technologies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dirty="0"/>
              <a:t>technically feasible and scalable</a:t>
            </a:r>
          </a:p>
          <a:p>
            <a:pPr>
              <a:buBlip>
                <a:blip r:embed="rId3"/>
              </a:buBlip>
            </a:pPr>
            <a:r>
              <a:rPr dirty="0"/>
              <a:t>Overall best solution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/>
              <a:t> </a:t>
            </a:r>
            <a:r>
              <a:rPr b="1" u="sng" dirty="0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474578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895396" y="2045969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649716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4316997"/>
            <a:ext cx="1634019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70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 dirty="0"/>
          </a:p>
          <a:p>
            <a:pPr>
              <a:spcBef>
                <a:spcPts val="500"/>
              </a:spcBef>
              <a:defRPr sz="2400"/>
            </a:pP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 dirty="0"/>
          </a:p>
          <a:p>
            <a:pPr>
              <a:spcBef>
                <a:spcPts val="500"/>
              </a:spcBef>
              <a:defRPr sz="2400"/>
            </a:pP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rPr dirty="0"/>
              <a:t>Power production is inconsistent</a:t>
            </a:r>
            <a:endParaRPr lang="de-DE"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rPr lang="de-DE" dirty="0" err="1"/>
              <a:t>Mismatch</a:t>
            </a:r>
            <a:r>
              <a:rPr lang="de-DE" dirty="0"/>
              <a:t> in Power </a:t>
            </a:r>
            <a:r>
              <a:rPr lang="de-DE" dirty="0" err="1"/>
              <a:t>production</a:t>
            </a:r>
            <a:r>
              <a:rPr lang="de-DE" dirty="0"/>
              <a:t> and </a:t>
            </a:r>
            <a:r>
              <a:rPr lang="de-DE" dirty="0" err="1"/>
              <a:t>demand</a:t>
            </a:r>
            <a:endParaRPr dirty="0"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rPr dirty="0"/>
              <a:t>Excess energy is </a:t>
            </a:r>
            <a:r>
              <a:rPr lang="de-DE" dirty="0" err="1"/>
              <a:t>stored</a:t>
            </a:r>
            <a:endParaRPr dirty="0"/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Figure 1: Peaks and </a:t>
            </a:r>
            <a:r>
              <a:rPr lang="de-DE" dirty="0" err="1"/>
              <a:t>troughs</a:t>
            </a:r>
            <a:r>
              <a:rPr dirty="0"/>
              <a:t>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endParaRPr dirty="0"/>
          </a:p>
          <a:p>
            <a:pPr marL="0" indent="0" algn="ctr">
              <a:buSzTx/>
              <a:buNone/>
            </a:pPr>
            <a:r>
              <a:rPr dirty="0"/>
              <a:t>Possible solution?</a:t>
            </a:r>
          </a:p>
          <a:p>
            <a:pPr marL="0" indent="0" algn="ctr">
              <a:buSzTx/>
              <a:buNone/>
            </a:pPr>
            <a:r>
              <a:rPr dirty="0"/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dirty="0"/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dirty="0"/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A99736-DDC9-4EAC-8F16-E7F8DCA06BAA}"/>
              </a:ext>
            </a:extLst>
          </p:cNvPr>
          <p:cNvSpPr txBox="1"/>
          <p:nvPr/>
        </p:nvSpPr>
        <p:spPr>
          <a:xfrm>
            <a:off x="632298" y="6092826"/>
            <a:ext cx="807368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 err="1"/>
              <a:t>Sofurce</a:t>
            </a:r>
            <a:r>
              <a:rPr lang="de-DE" sz="1100" dirty="0"/>
              <a:t>: https://www.welt.de/wirtschaft/plus203191334/E-Auto-Solaranlage-Stromspeicher-So-gut-ist-die-340-Euro-Flatrate.html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Bildschirmpräsentation (4:3)</PresentationFormat>
  <Paragraphs>220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Moritz Gimpel-Henning</cp:lastModifiedBy>
  <cp:revision>4</cp:revision>
  <dcterms:modified xsi:type="dcterms:W3CDTF">2020-01-28T11:56:08Z</dcterms:modified>
</cp:coreProperties>
</file>